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87" autoAdjust="0"/>
  </p:normalViewPr>
  <p:slideViewPr>
    <p:cSldViewPr snapToGrid="0" snapToObjects="1">
      <p:cViewPr>
        <p:scale>
          <a:sx n="112" d="100"/>
          <a:sy n="112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53B67-0C60-904A-943B-136E45AAF212}" type="datetimeFigureOut">
              <a:rPr lang="en-US" smtClean="0"/>
              <a:t>9/9/16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7BB4-36DE-EF47-B5F9-42609F8C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0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B7BB4-36DE-EF47-B5F9-42609F8CAE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</a:t>
            </a:r>
            <a:r>
              <a:rPr lang="en-US" dirty="0" err="1" smtClean="0"/>
              <a:t>Consejo</a:t>
            </a:r>
            <a:r>
              <a:rPr lang="en-US" dirty="0" smtClean="0"/>
              <a:t> o </a:t>
            </a:r>
            <a:r>
              <a:rPr lang="en-US" dirty="0" err="1" smtClean="0"/>
              <a:t>consuelo</a:t>
            </a:r>
            <a:r>
              <a:rPr lang="en-US" dirty="0" smtClean="0"/>
              <a:t>… (Juan 14:16-17,26; 16:15</a:t>
            </a:r>
            <a:r>
              <a:rPr lang="en-US" dirty="0" smtClean="0"/>
              <a:t>) – 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Palabra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misma</a:t>
            </a:r>
            <a:r>
              <a:rPr lang="en-US" baseline="0" dirty="0" smtClean="0"/>
              <a:t>!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 smtClean="0"/>
              <a:t>*</a:t>
            </a:r>
            <a:r>
              <a:rPr lang="en-US" b="1" u="sng" baseline="0" dirty="0" smtClean="0"/>
              <a:t>Su </a:t>
            </a:r>
            <a:r>
              <a:rPr lang="en-US" b="1" u="sng" baseline="0" dirty="0" err="1" smtClean="0"/>
              <a:t>presencia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es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su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consejo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pleno</a:t>
            </a:r>
            <a:r>
              <a:rPr lang="en-US" baseline="0" dirty="0" smtClean="0"/>
              <a:t> – Juan 6:</a:t>
            </a:r>
            <a:r>
              <a:rPr lang="en-US" baseline="0" dirty="0" smtClean="0"/>
              <a:t>63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14:16-17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pediré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Padre,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Consolador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acompañe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siempre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Espíritu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1:1,3,14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principio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Dios,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Dios.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sin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nada de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llegó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hombre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habitó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nosotros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Hebreos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resplandor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Dios,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sostiene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palabra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poderosa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1:13,30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No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Zacarías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11:25-26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Entonces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resurrección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vivirá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vive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morirá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¿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17:3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eterna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conozcan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único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verdadero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Jesucristo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Éxodo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</a:t>
            </a:r>
            <a:r>
              <a:rPr lang="en-US" sz="120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soy el </a:t>
            </a:r>
            <a:r>
              <a:rPr lang="en-US" sz="120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20:11-18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discípulos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casa,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quedó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afuera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llorando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sepulcro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lloraba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inclinó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sepulcro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ángeles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cuerpo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cabecera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pies.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—¿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mujer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—le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ángeles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dónde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volvió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pie,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—¿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mujer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¿A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cuidaba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huerto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lo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dígame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dónde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Ella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volvió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exclamó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—¡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Raboni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arameo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Maestro).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Suéltame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todavía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vuelto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Padre.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hermanos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Vuelvo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mi Padre,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Padre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 mi Dios,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Dios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Magdalena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discípulos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«¡He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!»,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exclamaba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6:63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Espíritu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la carne no vale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nada.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palabras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hablado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espíritu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Éxodo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33:18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Déjame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esplendor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insistió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Proverbios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18:10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Torre inexpugnable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 </a:t>
            </a:r>
            <a:r>
              <a:rPr lang="en-US" sz="120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salvo.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B7BB4-36DE-EF47-B5F9-42609F8CAE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Apropiamos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‘</a:t>
            </a:r>
            <a:r>
              <a:rPr lang="en-US" dirty="0" err="1" smtClean="0"/>
              <a:t>consejo</a:t>
            </a:r>
            <a:r>
              <a:rPr lang="en-US" dirty="0" smtClean="0"/>
              <a:t>’,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palabra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creer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confesar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Así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puerta</a:t>
            </a:r>
            <a:r>
              <a:rPr lang="en-US" baseline="0" dirty="0" smtClean="0"/>
              <a:t>, y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viene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‘personal’ en </a:t>
            </a:r>
            <a:r>
              <a:rPr lang="en-US" baseline="0" dirty="0" err="1" smtClean="0"/>
              <a:t>nuestras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vidas</a:t>
            </a:r>
            <a:r>
              <a:rPr lang="en-US" baseline="0" dirty="0" smtClean="0"/>
              <a:t>. Y de </a:t>
            </a:r>
            <a:r>
              <a:rPr lang="en-US" baseline="0" dirty="0" err="1" smtClean="0"/>
              <a:t>allí</a:t>
            </a:r>
            <a:r>
              <a:rPr lang="en-US" baseline="0" dirty="0" smtClean="0"/>
              <a:t>…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 </a:t>
            </a:r>
            <a:r>
              <a:rPr lang="en-US" dirty="0" err="1" smtClean="0"/>
              <a:t>guianza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específica</a:t>
            </a:r>
            <a:r>
              <a:rPr lang="en-US" baseline="0" dirty="0" smtClean="0"/>
              <a:t> y con </a:t>
            </a:r>
            <a:r>
              <a:rPr lang="en-US" baseline="0" dirty="0" err="1" smtClean="0"/>
              <a:t>palabras</a:t>
            </a:r>
            <a:r>
              <a:rPr lang="en-US" baseline="0" dirty="0" smtClean="0"/>
              <a:t>, o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viento</a:t>
            </a:r>
            <a:r>
              <a:rPr lang="en-US" baseline="0" dirty="0" smtClean="0"/>
              <a:t>’, </a:t>
            </a:r>
            <a:r>
              <a:rPr lang="en-US" baseline="0" dirty="0" err="1" smtClean="0"/>
              <a:t>circunstancias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puertas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abiertas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cerradas</a:t>
            </a:r>
            <a:r>
              <a:rPr lang="en-US" baseline="0" dirty="0" smtClean="0"/>
              <a:t>, o ‘</a:t>
            </a:r>
            <a:r>
              <a:rPr lang="en-US" baseline="0" dirty="0" err="1" smtClean="0"/>
              <a:t>gemidos</a:t>
            </a:r>
            <a:r>
              <a:rPr lang="en-US" baseline="0" dirty="0" smtClean="0"/>
              <a:t>’…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10:27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ovejas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Romanos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10:9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confiesas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corazón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Dios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levantó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entre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muertos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salvo.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Isaías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30:21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desvíes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derecha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izquierda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oídos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percibirán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espaldas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camino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síguelo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Amós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4:13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montañas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hombre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convierte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aurora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tinieblas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alturas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tierra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 </a:t>
            </a:r>
            <a:r>
              <a:rPr lang="en-US" sz="120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Todopoderoso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Romanos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8:26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Espíritu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sabemos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Espíritu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intercede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nosotros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expresarse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palabras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Romanos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8:34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condenará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Cristo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murió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resucitó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derecha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Dios e intercede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nosotros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Hebreos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11:6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imposible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agradar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Dios,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acerca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recompensa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Santiago 1:5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sabiduría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pídasela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Dios,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Dios da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generosamente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menospreciar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Apocalipsis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2:17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oídos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Espíritu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dice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iglesias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vencedor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escondido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piedrecita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escrito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sólo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Génesis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1:27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Dios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Dios.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Hombre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mujer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Jeremías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29:13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planes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afirma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 </a:t>
            </a:r>
            <a:r>
              <a:rPr lang="en-US" sz="120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—, planes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bienestar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no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calamidad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fin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esperanza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Salmo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139:14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admirable!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¡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maravillosas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B7BB4-36DE-EF47-B5F9-42609F8CAE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Jesús</a:t>
            </a:r>
            <a:r>
              <a:rPr lang="en-US" dirty="0" smtClean="0"/>
              <a:t> </a:t>
            </a:r>
            <a:r>
              <a:rPr lang="en-US" dirty="0" err="1" smtClean="0"/>
              <a:t>sí</a:t>
            </a:r>
            <a:r>
              <a:rPr lang="en-US" dirty="0" smtClean="0"/>
              <a:t>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hagamos</a:t>
            </a:r>
            <a:r>
              <a:rPr lang="en-US" dirty="0" smtClean="0"/>
              <a:t> </a:t>
            </a:r>
            <a:r>
              <a:rPr lang="en-US" dirty="0" err="1" smtClean="0"/>
              <a:t>confesión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(Lucas</a:t>
            </a:r>
            <a:r>
              <a:rPr lang="en-US" baseline="0" dirty="0" smtClean="0"/>
              <a:t> 12:8-9; Marcos 5:19), a </a:t>
            </a:r>
            <a:r>
              <a:rPr lang="en-US" baseline="0" dirty="0" err="1" smtClean="0"/>
              <a:t>través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cual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gente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oye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cree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Romanos</a:t>
            </a:r>
            <a:r>
              <a:rPr lang="en-US" baseline="0" dirty="0" smtClean="0"/>
              <a:t> 10:17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Proverbios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11:30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‘…el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almas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12:8-9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aseguro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reconozca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hombre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reconocerá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ángeles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Dios.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desconozca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desconocerá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ángeles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Dios.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Marcos 5:19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se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casa, a los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Mateo 28:18-20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Jesús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acercó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entonces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:—Se me ha dado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en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tierra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vayan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discípulos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bautizándolos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Padre y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Espíritu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Santo,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enseñándoles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obedecer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Y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aseguro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estaré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siempre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hasta el fin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Efesios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6:20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proclame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valerosamente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Hechos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4:29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amenazas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concede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siervos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proclamar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palabra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Romanos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10:14-15,17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¿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invocarán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creído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¿Y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creerán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oído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¿Y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oirán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hay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predicará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escrito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«¡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hermoso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mensajero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!»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oír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palabra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Cristo.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Filemón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compañerismo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Cristo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reconocimiento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compartimos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B7BB4-36DE-EF47-B5F9-42609F8CAE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1" y="3933994"/>
            <a:ext cx="7583487" cy="783546"/>
          </a:xfrm>
        </p:spPr>
        <p:txBody>
          <a:bodyPr/>
          <a:lstStyle/>
          <a:p>
            <a:r>
              <a:rPr lang="en-US" i="1" dirty="0" smtClean="0"/>
              <a:t>Peter Walker, 9/11/16 Grace Latino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10227" y="5035064"/>
            <a:ext cx="61347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‘… </a:t>
            </a:r>
            <a:r>
              <a:rPr lang="en-US" sz="2600" i="1" dirty="0" err="1" smtClean="0"/>
              <a:t>nos</a:t>
            </a:r>
            <a:r>
              <a:rPr lang="en-US" sz="2600" i="1" dirty="0" smtClean="0"/>
              <a:t> </a:t>
            </a:r>
            <a:r>
              <a:rPr lang="en-US" sz="2600" i="1" dirty="0"/>
              <a:t>ha </a:t>
            </a:r>
            <a:r>
              <a:rPr lang="en-US" sz="2600" i="1" dirty="0" err="1"/>
              <a:t>nacido</a:t>
            </a:r>
            <a:r>
              <a:rPr lang="en-US" sz="2600" i="1" dirty="0"/>
              <a:t> un </a:t>
            </a:r>
            <a:r>
              <a:rPr lang="en-US" sz="2600" i="1" dirty="0" err="1" smtClean="0"/>
              <a:t>niño</a:t>
            </a:r>
            <a:endParaRPr lang="en-US" sz="2600" i="1" dirty="0"/>
          </a:p>
          <a:p>
            <a:r>
              <a:rPr lang="en-US" sz="2600" i="1" dirty="0" smtClean="0"/>
              <a:t>… y </a:t>
            </a:r>
            <a:r>
              <a:rPr lang="en-US" sz="2600" i="1" dirty="0"/>
              <a:t>se le </a:t>
            </a:r>
            <a:r>
              <a:rPr lang="en-US" sz="2600" i="1" dirty="0" err="1"/>
              <a:t>darán</a:t>
            </a:r>
            <a:r>
              <a:rPr lang="en-US" sz="2600" i="1" dirty="0"/>
              <a:t> </a:t>
            </a:r>
            <a:r>
              <a:rPr lang="en-US" sz="2600" i="1" dirty="0" err="1"/>
              <a:t>estos</a:t>
            </a:r>
            <a:r>
              <a:rPr lang="en-US" sz="2600" i="1" dirty="0"/>
              <a:t> </a:t>
            </a:r>
            <a:r>
              <a:rPr lang="en-US" sz="2600" i="1" dirty="0" err="1"/>
              <a:t>nombres</a:t>
            </a:r>
            <a:r>
              <a:rPr lang="en-US" sz="2600" i="1" dirty="0"/>
              <a:t>:</a:t>
            </a:r>
          </a:p>
          <a:p>
            <a:r>
              <a:rPr lang="en-US" sz="2600" i="1" dirty="0"/>
              <a:t>    </a:t>
            </a:r>
            <a:r>
              <a:rPr lang="en-US" sz="2600" i="1" dirty="0" err="1"/>
              <a:t>Consejero</a:t>
            </a:r>
            <a:r>
              <a:rPr lang="en-US" sz="2600" i="1" dirty="0"/>
              <a:t> </a:t>
            </a:r>
            <a:r>
              <a:rPr lang="en-US" sz="2600" i="1" dirty="0" smtClean="0"/>
              <a:t>admirable…’ </a:t>
            </a:r>
            <a:r>
              <a:rPr lang="en-US" sz="2600" dirty="0" err="1" smtClean="0"/>
              <a:t>Isaías</a:t>
            </a:r>
            <a:r>
              <a:rPr lang="en-US" sz="2600" dirty="0" smtClean="0"/>
              <a:t> 9:6</a:t>
            </a:r>
            <a:endParaRPr lang="en-US" sz="2600" dirty="0"/>
          </a:p>
        </p:txBody>
      </p:sp>
      <p:pic>
        <p:nvPicPr>
          <p:cNvPr id="7" name="Picture 6" descr="phonto (6) copy 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4" y="361425"/>
            <a:ext cx="8170178" cy="33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1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73" y="703759"/>
            <a:ext cx="7583488" cy="656397"/>
          </a:xfrm>
        </p:spPr>
        <p:txBody>
          <a:bodyPr/>
          <a:lstStyle/>
          <a:p>
            <a:r>
              <a:rPr lang="en-US" sz="3600" i="1" dirty="0">
                <a:effectLst/>
              </a:rPr>
              <a:t>U</a:t>
            </a:r>
            <a:r>
              <a:rPr lang="en-US" sz="3600" i="1" dirty="0" smtClean="0">
                <a:effectLst/>
              </a:rPr>
              <a:t>n </a:t>
            </a:r>
            <a:r>
              <a:rPr lang="en-US" sz="3600" i="1" dirty="0" err="1">
                <a:effectLst/>
              </a:rPr>
              <a:t>poquito</a:t>
            </a:r>
            <a:r>
              <a:rPr lang="en-US" sz="3600" i="1" dirty="0">
                <a:effectLst/>
              </a:rPr>
              <a:t> </a:t>
            </a:r>
            <a:r>
              <a:rPr lang="en-US" sz="3600" i="1" dirty="0" err="1">
                <a:effectLst/>
              </a:rPr>
              <a:t>sobre</a:t>
            </a:r>
            <a:r>
              <a:rPr lang="en-US" sz="3600" i="1" dirty="0">
                <a:effectLst/>
              </a:rPr>
              <a:t> mi </a:t>
            </a:r>
            <a:r>
              <a:rPr lang="en-US" sz="3600" i="1" dirty="0" err="1" smtClean="0">
                <a:effectLst/>
              </a:rPr>
              <a:t>vida</a:t>
            </a:r>
            <a:r>
              <a:rPr lang="en-US" sz="3600" i="1" dirty="0" smtClean="0">
                <a:effectLst/>
              </a:rPr>
              <a:t>…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2" y="1745669"/>
            <a:ext cx="7583487" cy="17526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Cristiano/</a:t>
            </a:r>
            <a:r>
              <a:rPr lang="en-US" dirty="0" err="1" smtClean="0">
                <a:solidFill>
                  <a:schemeClr val="tx1"/>
                </a:solidFill>
              </a:rPr>
              <a:t>Esposo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Papá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Crecí</a:t>
            </a:r>
            <a:r>
              <a:rPr lang="en-US" dirty="0" smtClean="0">
                <a:solidFill>
                  <a:schemeClr val="tx1"/>
                </a:solidFill>
              </a:rPr>
              <a:t> en </a:t>
            </a:r>
            <a:r>
              <a:rPr lang="en-US" dirty="0" err="1" smtClean="0">
                <a:solidFill>
                  <a:schemeClr val="tx1"/>
                </a:solidFill>
              </a:rPr>
              <a:t>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familia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misionera</a:t>
            </a:r>
            <a:r>
              <a:rPr lang="en-US" dirty="0" smtClean="0">
                <a:solidFill>
                  <a:schemeClr val="tx1"/>
                </a:solidFill>
              </a:rPr>
              <a:t> (USA/</a:t>
            </a:r>
            <a:r>
              <a:rPr lang="en-US" dirty="0" err="1" smtClean="0">
                <a:solidFill>
                  <a:schemeClr val="tx1"/>
                </a:solidFill>
              </a:rPr>
              <a:t>Irlanda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papá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evangelista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trabaja</a:t>
            </a:r>
            <a:r>
              <a:rPr lang="en-US" dirty="0" smtClean="0">
                <a:solidFill>
                  <a:schemeClr val="tx1"/>
                </a:solidFill>
              </a:rPr>
              <a:t> ‘en la </a:t>
            </a:r>
            <a:r>
              <a:rPr lang="en-US" dirty="0" err="1" smtClean="0">
                <a:solidFill>
                  <a:schemeClr val="tx1"/>
                </a:solidFill>
              </a:rPr>
              <a:t>calle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Mickey Street Pr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7" y="3577179"/>
            <a:ext cx="3961174" cy="2610456"/>
          </a:xfrm>
          <a:prstGeom prst="rect">
            <a:avLst/>
          </a:prstGeom>
        </p:spPr>
      </p:pic>
      <p:pic>
        <p:nvPicPr>
          <p:cNvPr id="5" name="Picture 4" descr="PWalker Fam Christmas 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82" y="3588992"/>
            <a:ext cx="3897965" cy="25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3851" y="4040168"/>
            <a:ext cx="7234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‘Las </a:t>
            </a:r>
            <a:r>
              <a:rPr lang="en-US" sz="2800" b="1" i="1" dirty="0" err="1" smtClean="0"/>
              <a:t>palabras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que</a:t>
            </a:r>
            <a:r>
              <a:rPr lang="en-US" sz="2800" b="1" i="1" dirty="0" smtClean="0"/>
              <a:t> les he </a:t>
            </a:r>
            <a:r>
              <a:rPr lang="en-US" sz="2800" b="1" i="1" dirty="0" err="1" smtClean="0"/>
              <a:t>hablado</a:t>
            </a:r>
            <a:r>
              <a:rPr lang="en-US" sz="2800" b="1" i="1" dirty="0" smtClean="0"/>
              <a:t> son </a:t>
            </a:r>
            <a:r>
              <a:rPr lang="en-US" sz="2800" b="1" i="1" dirty="0" err="1" smtClean="0"/>
              <a:t>espíritu</a:t>
            </a:r>
            <a:r>
              <a:rPr lang="en-US" sz="2800" b="1" i="1" dirty="0" smtClean="0"/>
              <a:t> y son </a:t>
            </a:r>
            <a:r>
              <a:rPr lang="en-US" sz="2800" b="1" i="1" dirty="0" err="1" smtClean="0"/>
              <a:t>vida</a:t>
            </a:r>
            <a:r>
              <a:rPr lang="en-US" sz="2800" b="1" i="1" dirty="0" smtClean="0"/>
              <a:t>.’</a:t>
            </a:r>
            <a:r>
              <a:rPr lang="en-US" sz="2800" dirty="0" smtClean="0"/>
              <a:t> Juan 6:63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8491" y="5636063"/>
            <a:ext cx="741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(Juan 1:1,3,14; </a:t>
            </a:r>
            <a:r>
              <a:rPr lang="en-US" dirty="0" err="1" smtClean="0"/>
              <a:t>Hebreos</a:t>
            </a:r>
            <a:r>
              <a:rPr lang="en-US" dirty="0" smtClean="0"/>
              <a:t> 1:3; Lucas 1:13,30; Juan 11:25-26; Juan 17:3; Ex 3:14; Juan 20:11-18; John 6:63; Ex 33:18; </a:t>
            </a:r>
            <a:r>
              <a:rPr lang="en-US" dirty="0" err="1" smtClean="0"/>
              <a:t>Pr</a:t>
            </a:r>
            <a:r>
              <a:rPr lang="en-US" dirty="0" smtClean="0"/>
              <a:t> 18:10)</a:t>
            </a:r>
            <a:endParaRPr lang="en-US" dirty="0"/>
          </a:p>
        </p:txBody>
      </p:sp>
      <p:pic>
        <p:nvPicPr>
          <p:cNvPr id="6" name="Content Placeholder 5" descr="phonto (6) copy 5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16" b="-14216"/>
          <a:stretch/>
        </p:blipFill>
        <p:spPr>
          <a:xfrm>
            <a:off x="907151" y="-90280"/>
            <a:ext cx="7325406" cy="3940509"/>
          </a:xfrm>
        </p:spPr>
      </p:pic>
    </p:spTree>
    <p:extLst>
      <p:ext uri="{BB962C8B-B14F-4D97-AF65-F5344CB8AC3E}">
        <p14:creationId xmlns:p14="http://schemas.microsoft.com/office/powerpoint/2010/main" val="334011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832" y="4343275"/>
            <a:ext cx="6338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‘</a:t>
            </a:r>
            <a:r>
              <a:rPr lang="en-US" sz="2800" b="1" i="1" dirty="0" err="1" smtClean="0"/>
              <a:t>Mis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ovejas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oyen</a:t>
            </a:r>
            <a:r>
              <a:rPr lang="en-US" sz="2800" b="1" i="1" dirty="0" smtClean="0"/>
              <a:t> mi </a:t>
            </a:r>
            <a:r>
              <a:rPr lang="en-US" sz="2800" b="1" i="1" dirty="0" err="1" smtClean="0"/>
              <a:t>voz</a:t>
            </a:r>
            <a:r>
              <a:rPr lang="en-US" sz="2800" b="1" i="1" dirty="0" smtClean="0"/>
              <a:t>...’</a:t>
            </a:r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Juan 10:27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7887" y="5777844"/>
            <a:ext cx="720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Romanos</a:t>
            </a:r>
            <a:r>
              <a:rPr lang="en-US" dirty="0" smtClean="0"/>
              <a:t> 10:9; </a:t>
            </a:r>
            <a:r>
              <a:rPr lang="en-US" dirty="0" err="1" smtClean="0"/>
              <a:t>Isaías</a:t>
            </a:r>
            <a:r>
              <a:rPr lang="en-US" dirty="0" smtClean="0"/>
              <a:t> 30:21; </a:t>
            </a:r>
            <a:r>
              <a:rPr lang="en-US" dirty="0" err="1" smtClean="0"/>
              <a:t>Amós</a:t>
            </a:r>
            <a:r>
              <a:rPr lang="en-US" dirty="0" smtClean="0"/>
              <a:t> 4:13; </a:t>
            </a:r>
            <a:r>
              <a:rPr lang="en-US" dirty="0" err="1" smtClean="0"/>
              <a:t>Romanos</a:t>
            </a:r>
            <a:r>
              <a:rPr lang="en-US" dirty="0" smtClean="0"/>
              <a:t> 8:26,34; </a:t>
            </a:r>
            <a:r>
              <a:rPr lang="en-US" dirty="0" err="1" smtClean="0"/>
              <a:t>Heb</a:t>
            </a:r>
            <a:r>
              <a:rPr lang="en-US" dirty="0" smtClean="0"/>
              <a:t> 11:6; Santiago 1:5; </a:t>
            </a:r>
            <a:r>
              <a:rPr lang="en-US" dirty="0" err="1" smtClean="0"/>
              <a:t>Apocalipsis</a:t>
            </a:r>
            <a:r>
              <a:rPr lang="en-US" dirty="0" smtClean="0"/>
              <a:t> 2:17; Gen 1:27; </a:t>
            </a:r>
            <a:r>
              <a:rPr lang="en-US" dirty="0" err="1" smtClean="0"/>
              <a:t>Jer</a:t>
            </a:r>
            <a:r>
              <a:rPr lang="en-US" dirty="0" smtClean="0"/>
              <a:t> 29:13; </a:t>
            </a:r>
            <a:r>
              <a:rPr lang="en-US" dirty="0" err="1" smtClean="0"/>
              <a:t>Salmo</a:t>
            </a:r>
            <a:r>
              <a:rPr lang="en-US" dirty="0" smtClean="0"/>
              <a:t> 139:14)</a:t>
            </a:r>
            <a:endParaRPr lang="en-US" dirty="0"/>
          </a:p>
        </p:txBody>
      </p:sp>
      <p:pic>
        <p:nvPicPr>
          <p:cNvPr id="9" name="Picture 8" descr="phonto (6) copy 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8" b="8369"/>
          <a:stretch/>
        </p:blipFill>
        <p:spPr>
          <a:xfrm>
            <a:off x="737075" y="317507"/>
            <a:ext cx="7699614" cy="34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832" y="4343275"/>
            <a:ext cx="6338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‘… el </a:t>
            </a:r>
            <a:r>
              <a:rPr lang="en-US" sz="2800" b="1" i="1" dirty="0" err="1" smtClean="0"/>
              <a:t>que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gana</a:t>
            </a:r>
            <a:r>
              <a:rPr lang="en-US" sz="2800" b="1" i="1" dirty="0" smtClean="0"/>
              <a:t> almas </a:t>
            </a:r>
            <a:r>
              <a:rPr lang="en-US" sz="2800" b="1" i="1" dirty="0" err="1" smtClean="0"/>
              <a:t>es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sabio</a:t>
            </a:r>
            <a:r>
              <a:rPr lang="en-US" sz="2800" b="1" i="1" dirty="0" smtClean="0"/>
              <a:t>.’</a:t>
            </a:r>
            <a:r>
              <a:rPr lang="en-US" sz="2800" b="1" dirty="0" smtClean="0"/>
              <a:t> </a:t>
            </a:r>
          </a:p>
          <a:p>
            <a:r>
              <a:rPr lang="en-US" sz="2800" dirty="0" err="1" smtClean="0"/>
              <a:t>Proverbios</a:t>
            </a:r>
            <a:r>
              <a:rPr lang="en-US" sz="2800" dirty="0" smtClean="0"/>
              <a:t> 11:30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96832" y="5868568"/>
            <a:ext cx="644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(Lucas 12:8-9; Marcos 5:19; Mateo 28:18-20; </a:t>
            </a:r>
            <a:r>
              <a:rPr lang="en-US" dirty="0" err="1" smtClean="0"/>
              <a:t>Efesios</a:t>
            </a:r>
            <a:r>
              <a:rPr lang="en-US" dirty="0" smtClean="0"/>
              <a:t> 6:20; </a:t>
            </a:r>
            <a:r>
              <a:rPr lang="en-US" dirty="0" err="1" smtClean="0"/>
              <a:t>Hechos</a:t>
            </a:r>
            <a:r>
              <a:rPr lang="en-US" dirty="0" smtClean="0"/>
              <a:t> 4:29; </a:t>
            </a:r>
            <a:r>
              <a:rPr lang="en-US" dirty="0" err="1" smtClean="0"/>
              <a:t>Romanos</a:t>
            </a:r>
            <a:r>
              <a:rPr lang="en-US" dirty="0" smtClean="0"/>
              <a:t> 10:14,15,17; </a:t>
            </a:r>
            <a:r>
              <a:rPr lang="en-US" dirty="0" err="1" smtClean="0"/>
              <a:t>Filemón</a:t>
            </a:r>
            <a:r>
              <a:rPr lang="en-US" dirty="0" smtClean="0"/>
              <a:t> 1:6)</a:t>
            </a:r>
            <a:endParaRPr lang="en-US" dirty="0"/>
          </a:p>
        </p:txBody>
      </p:sp>
      <p:pic>
        <p:nvPicPr>
          <p:cNvPr id="3" name="Picture 2" descr="phonto (6) copy 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7" b="14851"/>
          <a:stretch/>
        </p:blipFill>
        <p:spPr>
          <a:xfrm>
            <a:off x="555647" y="272168"/>
            <a:ext cx="8017123" cy="35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30030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494</TotalTime>
  <Words>450</Words>
  <Application>Microsoft Macintosh PowerPoint</Application>
  <PresentationFormat>On-screen Show (4:3)</PresentationFormat>
  <Paragraphs>136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Summer</vt:lpstr>
      <vt:lpstr>PowerPoint Presentation</vt:lpstr>
      <vt:lpstr>Un poquito sobre mi vida…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Jesús el Consolador</dc:title>
  <dc:creator>Peter Walker</dc:creator>
  <cp:lastModifiedBy>Peter Walker</cp:lastModifiedBy>
  <cp:revision>32</cp:revision>
  <dcterms:created xsi:type="dcterms:W3CDTF">2016-09-02T16:29:24Z</dcterms:created>
  <dcterms:modified xsi:type="dcterms:W3CDTF">2016-09-09T14:01:16Z</dcterms:modified>
</cp:coreProperties>
</file>