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3B92A-D291-1D40-AFE1-689E54F406B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3491-7B3F-7349-8BAD-3ACA93BFB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(Reina</a:t>
            </a:r>
            <a:r>
              <a:rPr lang="en-US" baseline="0" dirty="0" smtClean="0"/>
              <a:t> Valera 1960 – ‘</a:t>
            </a:r>
            <a:r>
              <a:rPr lang="en-US" baseline="0" dirty="0" err="1" smtClean="0"/>
              <a:t>Bienaventurados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mansos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porque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recibirán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tierra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heredad</a:t>
            </a:r>
            <a:r>
              <a:rPr lang="en-US" baseline="0" dirty="0" smtClean="0"/>
              <a:t>.’)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(Reina</a:t>
            </a:r>
            <a:r>
              <a:rPr lang="en-US" baseline="0" dirty="0" smtClean="0"/>
              <a:t> Valera 1977 – ‘</a:t>
            </a:r>
            <a:r>
              <a:rPr lang="en-US" baseline="0" dirty="0" err="1" smtClean="0"/>
              <a:t>Bienaventurados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apacibles</a:t>
            </a:r>
            <a:r>
              <a:rPr lang="en-US" baseline="0" dirty="0" smtClean="0"/>
              <a:t>…’)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(Nueva </a:t>
            </a:r>
            <a:r>
              <a:rPr lang="en-US" baseline="0" dirty="0" err="1" smtClean="0"/>
              <a:t>Versión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Internacional</a:t>
            </a:r>
            <a:r>
              <a:rPr lang="en-US" baseline="0" dirty="0" smtClean="0"/>
              <a:t> – ‘</a:t>
            </a:r>
            <a:r>
              <a:rPr lang="en-US" baseline="0" dirty="0" err="1" smtClean="0"/>
              <a:t>Dichosos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humildes</a:t>
            </a:r>
            <a:r>
              <a:rPr lang="en-US" baseline="0" dirty="0" smtClean="0"/>
              <a:t>…’)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3491-7B3F-7349-8BAD-3ACA93BFB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1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PUNTO</a:t>
            </a:r>
            <a:r>
              <a:rPr lang="en-US" baseline="0" dirty="0" smtClean="0"/>
              <a:t> 1: </a:t>
            </a:r>
            <a:r>
              <a:rPr lang="en-US" b="1" u="sng" baseline="0" dirty="0" smtClean="0"/>
              <a:t>JESÚS ES MANSO.</a:t>
            </a:r>
            <a:r>
              <a:rPr lang="en-US" baseline="0" dirty="0" smtClean="0"/>
              <a:t> ESTE PUNTO TODO LO DICE…. PENSAMOS UNOS MOMENTOS EN ESTOS VERSÍCULOS…</a:t>
            </a:r>
          </a:p>
          <a:p>
            <a:endParaRPr lang="en-US" baseline="0" dirty="0" smtClean="0"/>
          </a:p>
          <a:p>
            <a:r>
              <a:rPr lang="en-US" dirty="0" smtClean="0"/>
              <a:t>(SIEMPRE</a:t>
            </a:r>
            <a:r>
              <a:rPr lang="en-US" baseline="0" dirty="0" smtClean="0"/>
              <a:t> PIENSO QUE ESTOY EMPEZANDO CON EL PUNTO FINAL… Y A DECIR LA VERDAD, ASÍ ES EL EVANGELIO. EL PRINCIPIO – EL EMPIEZO PARA CON LA GENTE, CON EL MENSAJE – ES EL FIN. ES EL MEDIO. ES ‘TODO’. DICE EN COLOSENSES 3:11 </a:t>
            </a:r>
            <a:r>
              <a:rPr lang="en-US" b="1" i="1" baseline="0" dirty="0" smtClean="0"/>
              <a:t>‘CRISTO ES TODO, Y ESTÁ EN TODOS.’ – POR ESO, EN 2 CORINTIOS 2:2 ‘Me </a:t>
            </a:r>
            <a:r>
              <a:rPr lang="en-US" b="1" i="1" baseline="0" dirty="0" err="1" smtClean="0"/>
              <a:t>propuse</a:t>
            </a:r>
            <a:r>
              <a:rPr lang="en-US" b="1" i="1" baseline="0" dirty="0" smtClean="0"/>
              <a:t> … </a:t>
            </a:r>
            <a:r>
              <a:rPr lang="en-US" b="1" i="1" baseline="0" dirty="0" err="1" smtClean="0"/>
              <a:t>estando</a:t>
            </a:r>
            <a:r>
              <a:rPr lang="en-US" b="1" i="1" baseline="0" dirty="0" smtClean="0"/>
              <a:t> entre </a:t>
            </a:r>
            <a:r>
              <a:rPr lang="en-US" b="1" i="1" baseline="0" dirty="0" err="1" smtClean="0"/>
              <a:t>ustedes</a:t>
            </a:r>
            <a:r>
              <a:rPr lang="en-US" b="1" i="1" baseline="0" dirty="0" smtClean="0"/>
              <a:t>, no saber de </a:t>
            </a:r>
            <a:r>
              <a:rPr lang="en-US" b="1" i="1" baseline="0" dirty="0" err="1" smtClean="0"/>
              <a:t>cosa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alguna</a:t>
            </a:r>
            <a:r>
              <a:rPr lang="en-US" b="1" i="1" baseline="0" dirty="0" smtClean="0"/>
              <a:t>, </a:t>
            </a:r>
            <a:r>
              <a:rPr lang="en-US" b="1" i="1" baseline="0" dirty="0" err="1" smtClean="0"/>
              <a:t>excepto</a:t>
            </a:r>
            <a:r>
              <a:rPr lang="en-US" b="1" i="1" baseline="0" dirty="0" smtClean="0"/>
              <a:t> de </a:t>
            </a:r>
            <a:r>
              <a:rPr lang="en-US" b="1" i="1" baseline="0" dirty="0" err="1" smtClean="0"/>
              <a:t>Jesucristo</a:t>
            </a:r>
            <a:r>
              <a:rPr lang="en-US" b="1" i="1" baseline="0" dirty="0" smtClean="0"/>
              <a:t>, y de </a:t>
            </a:r>
            <a:r>
              <a:rPr lang="en-US" b="1" i="1" baseline="0" dirty="0" err="1" smtClean="0"/>
              <a:t>éste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crucificado</a:t>
            </a:r>
            <a:r>
              <a:rPr lang="en-US" b="1" i="1" baseline="0" dirty="0" smtClean="0"/>
              <a:t>.’</a:t>
            </a:r>
          </a:p>
          <a:p>
            <a:endParaRPr lang="en-US" b="1" i="1" baseline="0" dirty="0" smtClean="0"/>
          </a:p>
          <a:p>
            <a:r>
              <a:rPr lang="en-US" b="1" i="1" baseline="0" dirty="0" err="1" smtClean="0"/>
              <a:t>Porque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fue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manso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Jesús</a:t>
            </a:r>
            <a:r>
              <a:rPr lang="en-US" b="1" i="1" baseline="0" dirty="0" smtClean="0"/>
              <a:t>? </a:t>
            </a:r>
            <a:r>
              <a:rPr lang="en-US" b="1" i="1" baseline="0" dirty="0" err="1" smtClean="0"/>
              <a:t>Porque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manso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es</a:t>
            </a:r>
            <a:r>
              <a:rPr lang="en-US" b="1" i="1" baseline="0" dirty="0" smtClean="0"/>
              <a:t> Dios – Juan 1:1-5, 14, </a:t>
            </a:r>
            <a:r>
              <a:rPr lang="en-US" b="1" i="1" baseline="0" dirty="0" err="1" smtClean="0"/>
              <a:t>Heb</a:t>
            </a:r>
            <a:r>
              <a:rPr lang="en-US" b="1" i="1" baseline="0" dirty="0" smtClean="0"/>
              <a:t> 1:3, Col 1:15-20; Juan 8:58; Juan 10:30; Juan 14:9; Juan 12:44-45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err="1" smtClean="0"/>
              <a:t>Todo</a:t>
            </a:r>
            <a:r>
              <a:rPr lang="en-US" dirty="0" smtClean="0"/>
              <a:t> en el </a:t>
            </a:r>
            <a:r>
              <a:rPr lang="en-US" dirty="0" err="1" smtClean="0"/>
              <a:t>título</a:t>
            </a:r>
            <a:r>
              <a:rPr lang="en-US" dirty="0" smtClean="0"/>
              <a:t> –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dijo</a:t>
            </a:r>
            <a:r>
              <a:rPr lang="en-US" dirty="0" smtClean="0"/>
              <a:t> Daniel,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bebé</a:t>
            </a:r>
            <a:r>
              <a:rPr lang="en-US" dirty="0" smtClean="0"/>
              <a:t>…. </a:t>
            </a:r>
            <a:r>
              <a:rPr lang="en-US" dirty="0" err="1" smtClean="0"/>
              <a:t>Libros</a:t>
            </a:r>
            <a:r>
              <a:rPr lang="en-US" dirty="0" smtClean="0"/>
              <a:t> con </a:t>
            </a:r>
            <a:r>
              <a:rPr lang="en-US" dirty="0" err="1" smtClean="0"/>
              <a:t>palabras</a:t>
            </a:r>
            <a:r>
              <a:rPr lang="en-US" dirty="0" smtClean="0"/>
              <a:t> – 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dibujos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leyó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sinopsis</a:t>
            </a:r>
            <a:r>
              <a:rPr lang="en-US" baseline="0" dirty="0" smtClean="0"/>
              <a:t> en la parte posterior de un </a:t>
            </a:r>
            <a:r>
              <a:rPr lang="en-US" baseline="0" dirty="0" err="1" smtClean="0"/>
              <a:t>libro</a:t>
            </a:r>
            <a:r>
              <a:rPr lang="en-US" baseline="0" dirty="0" smtClean="0"/>
              <a:t>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Segue – </a:t>
            </a:r>
            <a:r>
              <a:rPr lang="en-US" baseline="0" dirty="0" err="1" smtClean="0"/>
              <a:t>Humilde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manso</a:t>
            </a:r>
            <a:r>
              <a:rPr lang="en-US" baseline="0" dirty="0" smtClean="0"/>
              <a:t> – hasta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invisible. Invisibles a los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servía</a:t>
            </a:r>
            <a:r>
              <a:rPr lang="en-US" baseline="0" dirty="0" smtClean="0"/>
              <a:t>, a los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amaba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sientes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veces</a:t>
            </a:r>
            <a:r>
              <a:rPr lang="en-US" baseline="0" dirty="0" smtClean="0"/>
              <a:t> invisible? No </a:t>
            </a:r>
            <a:r>
              <a:rPr lang="en-US" baseline="0" dirty="0" err="1" smtClean="0"/>
              <a:t>apreciado</a:t>
            </a:r>
            <a:r>
              <a:rPr lang="en-US" baseline="0" dirty="0" smtClean="0"/>
              <a:t>/dado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sentado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3491-7B3F-7349-8BAD-3ACA93BFB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‘segue’ del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punto</a:t>
            </a:r>
            <a:r>
              <a:rPr lang="en-US" baseline="0" dirty="0" smtClean="0"/>
              <a:t> 1, ‘invisible’…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PUNTO</a:t>
            </a:r>
            <a:r>
              <a:rPr lang="en-US" baseline="0" dirty="0" smtClean="0"/>
              <a:t> 2: </a:t>
            </a:r>
            <a:r>
              <a:rPr lang="en-US" b="1" u="sng" baseline="0" dirty="0" err="1" smtClean="0"/>
              <a:t>Manso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para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conocer</a:t>
            </a:r>
            <a:r>
              <a:rPr lang="en-US" b="1" u="sng" baseline="0" dirty="0" smtClean="0"/>
              <a:t> a Jesus.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Manso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Humilde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Apacible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solas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hundirnos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Salmo</a:t>
            </a:r>
            <a:r>
              <a:rPr lang="en-US" baseline="0" dirty="0" smtClean="0"/>
              <a:t> 42:7)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‘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semejante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…’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conocerle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permitió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gente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rechazara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creyentes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enfriaran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humilde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rechazado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dejado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Allí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manso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humilde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apacible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dispuesto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perdonar</a:t>
            </a:r>
            <a:r>
              <a:rPr lang="en-US" baseline="0" dirty="0" smtClean="0"/>
              <a:t> – a </a:t>
            </a:r>
            <a:r>
              <a:rPr lang="en-US" baseline="0" dirty="0" err="1" smtClean="0"/>
              <a:t>solas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Pues</a:t>
            </a:r>
            <a:r>
              <a:rPr lang="en-US" baseline="0" dirty="0" smtClean="0"/>
              <a:t>, no </a:t>
            </a:r>
            <a:r>
              <a:rPr lang="en-US" baseline="0" dirty="0" err="1" smtClean="0"/>
              <a:t>estamos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solas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sino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mansedumbre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sufrir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llegar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semejante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en el </a:t>
            </a:r>
            <a:r>
              <a:rPr lang="en-US" baseline="0" dirty="0" err="1" smtClean="0"/>
              <a:t>sentido</a:t>
            </a:r>
            <a:r>
              <a:rPr lang="en-US" baseline="0" dirty="0" smtClean="0"/>
              <a:t> de ‘</a:t>
            </a:r>
            <a:r>
              <a:rPr lang="en-US" baseline="0" dirty="0" err="1" smtClean="0"/>
              <a:t>deber</a:t>
            </a:r>
            <a:r>
              <a:rPr lang="en-US" baseline="0" dirty="0" smtClean="0"/>
              <a:t>’, </a:t>
            </a:r>
            <a:r>
              <a:rPr lang="en-US" baseline="0" dirty="0" err="1" smtClean="0"/>
              <a:t>sino</a:t>
            </a:r>
            <a:r>
              <a:rPr lang="en-US" baseline="0" dirty="0" smtClean="0"/>
              <a:t> de ‘</a:t>
            </a:r>
            <a:r>
              <a:rPr lang="en-US" baseline="0" dirty="0" err="1" smtClean="0"/>
              <a:t>oportunidad</a:t>
            </a:r>
            <a:r>
              <a:rPr lang="en-US" baseline="0" dirty="0" smtClean="0"/>
              <a:t>’… Con </a:t>
            </a:r>
            <a:r>
              <a:rPr lang="en-US" baseline="0" dirty="0" err="1" smtClean="0"/>
              <a:t>humildad</a:t>
            </a:r>
            <a:r>
              <a:rPr lang="en-US" baseline="0" dirty="0" smtClean="0"/>
              <a:t>, y hasta con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significativa</a:t>
            </a:r>
            <a:r>
              <a:rPr lang="en-US" baseline="0" dirty="0" smtClean="0"/>
              <a:t> de ‘</a:t>
            </a:r>
            <a:r>
              <a:rPr lang="en-US" baseline="0" dirty="0" err="1" smtClean="0"/>
              <a:t>temor</a:t>
            </a:r>
            <a:r>
              <a:rPr lang="en-US" baseline="0" dirty="0" smtClean="0"/>
              <a:t>’, le </a:t>
            </a:r>
            <a:r>
              <a:rPr lang="en-US" baseline="0" dirty="0" err="1" smtClean="0"/>
              <a:t>ofrezco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esto</a:t>
            </a:r>
            <a:r>
              <a:rPr lang="en-US" baseline="0" dirty="0" smtClean="0"/>
              <a:t>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 </a:t>
            </a:r>
            <a:r>
              <a:rPr lang="en-US" baseline="0" dirty="0" err="1" smtClean="0"/>
              <a:t>chica</a:t>
            </a:r>
            <a:r>
              <a:rPr lang="en-US" baseline="0" dirty="0" smtClean="0"/>
              <a:t> de Sanford, la </a:t>
            </a:r>
            <a:r>
              <a:rPr lang="en-US" baseline="0" dirty="0" err="1" smtClean="0"/>
              <a:t>lllamamos</a:t>
            </a:r>
            <a:r>
              <a:rPr lang="en-US" baseline="0" dirty="0" smtClean="0"/>
              <a:t> Raquel…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3491-7B3F-7349-8BAD-3ACA93BFB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PUNTO</a:t>
            </a:r>
            <a:r>
              <a:rPr lang="en-US" baseline="0" dirty="0" smtClean="0"/>
              <a:t> 3: </a:t>
            </a:r>
            <a:r>
              <a:rPr lang="en-US" b="1" u="sng" baseline="0" dirty="0" err="1" smtClean="0"/>
              <a:t>Manso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para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que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otros</a:t>
            </a:r>
            <a:r>
              <a:rPr lang="en-US" b="1" u="sng" baseline="0" dirty="0" smtClean="0"/>
              <a:t> </a:t>
            </a:r>
            <a:r>
              <a:rPr lang="en-US" b="1" u="sng" baseline="0" dirty="0" err="1" smtClean="0"/>
              <a:t>conozcan</a:t>
            </a:r>
            <a:r>
              <a:rPr lang="en-US" b="1" u="sng" baseline="0" dirty="0" smtClean="0"/>
              <a:t> a </a:t>
            </a:r>
            <a:r>
              <a:rPr lang="en-US" b="1" u="sng" baseline="0" dirty="0" err="1" smtClean="0"/>
              <a:t>Jesús</a:t>
            </a:r>
            <a:r>
              <a:rPr lang="en-US" b="1" u="sng" baseline="0" dirty="0" smtClean="0"/>
              <a:t>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más</a:t>
            </a:r>
            <a:r>
              <a:rPr lang="en-US" baseline="0" dirty="0" smtClean="0"/>
              <a:t>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en el </a:t>
            </a:r>
            <a:r>
              <a:rPr lang="en-US" baseline="0" dirty="0" err="1" smtClean="0"/>
              <a:t>sentido</a:t>
            </a:r>
            <a:r>
              <a:rPr lang="en-US" baseline="0" dirty="0" smtClean="0"/>
              <a:t> de ‘</a:t>
            </a:r>
            <a:r>
              <a:rPr lang="en-US" baseline="0" dirty="0" err="1" smtClean="0"/>
              <a:t>deber</a:t>
            </a:r>
            <a:r>
              <a:rPr lang="en-US" baseline="0" dirty="0" smtClean="0"/>
              <a:t>’, </a:t>
            </a:r>
            <a:r>
              <a:rPr lang="en-US" baseline="0" dirty="0" err="1" smtClean="0"/>
              <a:t>sino</a:t>
            </a:r>
            <a:r>
              <a:rPr lang="en-US" baseline="0" dirty="0" smtClean="0"/>
              <a:t> de ‘</a:t>
            </a:r>
            <a:r>
              <a:rPr lang="en-US" baseline="0" dirty="0" err="1" smtClean="0"/>
              <a:t>oportunidad</a:t>
            </a:r>
            <a:r>
              <a:rPr lang="en-US" baseline="0" dirty="0" smtClean="0"/>
              <a:t>’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 </a:t>
            </a:r>
            <a:r>
              <a:rPr lang="en-US" baseline="0" dirty="0" err="1" smtClean="0"/>
              <a:t>Timoteo</a:t>
            </a:r>
            <a:r>
              <a:rPr lang="en-US" baseline="0" dirty="0" smtClean="0"/>
              <a:t> 2:19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aseguranza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también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directiva</a:t>
            </a:r>
            <a:r>
              <a:rPr lang="en-US" baseline="0" dirty="0" smtClean="0"/>
              <a:t>… un </a:t>
            </a:r>
            <a:r>
              <a:rPr lang="en-US" baseline="0" dirty="0" err="1" smtClean="0"/>
              <a:t>camino</a:t>
            </a:r>
            <a:r>
              <a:rPr lang="en-US" baseline="0" dirty="0" smtClean="0"/>
              <a:t> (Me </a:t>
            </a:r>
            <a:r>
              <a:rPr lang="en-US" baseline="0" dirty="0" err="1" smtClean="0"/>
              <a:t>acuerdo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autor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predicador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en Cristo no </a:t>
            </a:r>
            <a:r>
              <a:rPr lang="en-US" baseline="0" dirty="0" err="1" smtClean="0"/>
              <a:t>sólo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buscaba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propósito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vivir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también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mapa</a:t>
            </a:r>
            <a:r>
              <a:rPr lang="en-US" baseline="0" dirty="0" smtClean="0"/>
              <a:t>, un ‘</a:t>
            </a:r>
            <a:r>
              <a:rPr lang="en-US" baseline="0" dirty="0" err="1" smtClean="0"/>
              <a:t>cómo</a:t>
            </a:r>
            <a:r>
              <a:rPr lang="en-US" baseline="0" dirty="0" smtClean="0"/>
              <a:t>’, </a:t>
            </a:r>
            <a:r>
              <a:rPr lang="en-US" baseline="0" dirty="0" err="1" smtClean="0"/>
              <a:t>pasos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Salmo</a:t>
            </a:r>
            <a:r>
              <a:rPr lang="en-US" baseline="0" dirty="0" smtClean="0"/>
              <a:t> 19:7-8; Col 2:3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 </a:t>
            </a:r>
            <a:r>
              <a:rPr lang="en-US" baseline="0" dirty="0" err="1" smtClean="0"/>
              <a:t>mansedumbre</a:t>
            </a:r>
            <a:r>
              <a:rPr lang="en-US" baseline="0" dirty="0" smtClean="0"/>
              <a:t> – la </a:t>
            </a:r>
            <a:r>
              <a:rPr lang="en-US" baseline="0" dirty="0" err="1" smtClean="0"/>
              <a:t>humildad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apacible</a:t>
            </a:r>
            <a:r>
              <a:rPr lang="en-US" baseline="0" dirty="0" smtClean="0"/>
              <a:t> – da a </a:t>
            </a:r>
            <a:r>
              <a:rPr lang="en-US" baseline="0" dirty="0" err="1" smtClean="0"/>
              <a:t>conocer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Jesús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porque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carácter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Jesús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refleja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él</a:t>
            </a:r>
            <a:r>
              <a:rPr lang="en-US" baseline="0" dirty="0" smtClean="0"/>
              <a:t>. 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un ‘show’, </a:t>
            </a:r>
            <a:r>
              <a:rPr lang="en-US" baseline="0" dirty="0" err="1" smtClean="0"/>
              <a:t>sino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espíritu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Jn</a:t>
            </a:r>
            <a:r>
              <a:rPr lang="en-US" baseline="0" dirty="0" smtClean="0"/>
              <a:t> 4:24/6:63). Y HAY HERENCIA EN ESTE MODO DE VIVIR… HEREDAR LA TIERRA – PERO LA TIERRA RENOVADAD, RESTAURADA, COMO ERA Y COMO VA A SER CUANDO JESÚS RENUEVA TODO (</a:t>
            </a:r>
            <a:r>
              <a:rPr lang="en-US" baseline="0" dirty="0" err="1" smtClean="0"/>
              <a:t>Apocalipsis</a:t>
            </a:r>
            <a:r>
              <a:rPr lang="en-US" baseline="0" dirty="0" smtClean="0"/>
              <a:t> 21:5; </a:t>
            </a:r>
            <a:r>
              <a:rPr lang="en-US" baseline="0" dirty="0" err="1" smtClean="0"/>
              <a:t>Romanos</a:t>
            </a:r>
            <a:r>
              <a:rPr lang="en-US" baseline="0" dirty="0" smtClean="0"/>
              <a:t> 8:21)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3491-7B3F-7349-8BAD-3ACA93BFB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3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8328" y="3699804"/>
            <a:ext cx="6588999" cy="685842"/>
          </a:xfrm>
        </p:spPr>
        <p:txBody>
          <a:bodyPr/>
          <a:lstStyle/>
          <a:p>
            <a:r>
              <a:rPr lang="en-US" i="1" dirty="0"/>
              <a:t>Peter Walker, </a:t>
            </a:r>
            <a:r>
              <a:rPr lang="en-US" i="1" dirty="0" smtClean="0"/>
              <a:t>10/16/</a:t>
            </a:r>
            <a:r>
              <a:rPr lang="en-US" i="1" dirty="0"/>
              <a:t>16 Grace Latino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5471" y="1109579"/>
            <a:ext cx="7539790" cy="20854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en-US" sz="40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Bienaventurados</a:t>
            </a:r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 los </a:t>
            </a:r>
            <a:r>
              <a:rPr lang="en-US" sz="40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Mansos</a:t>
            </a:r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’ </a:t>
            </a:r>
            <a:b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Mateo 5:5</a:t>
            </a:r>
            <a:b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750" y="4643869"/>
            <a:ext cx="60275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‘</a:t>
            </a:r>
            <a:r>
              <a:rPr lang="en-US" sz="2400" i="1" dirty="0" err="1" smtClean="0"/>
              <a:t>Bienaventurados</a:t>
            </a:r>
            <a:r>
              <a:rPr lang="en-US" sz="2400" i="1" dirty="0" smtClean="0"/>
              <a:t> los </a:t>
            </a:r>
            <a:r>
              <a:rPr lang="en-US" sz="2400" i="1" dirty="0" err="1" smtClean="0"/>
              <a:t>mansos</a:t>
            </a:r>
            <a:r>
              <a:rPr lang="en-US" sz="2400" i="1" dirty="0" smtClean="0"/>
              <a:t>,</a:t>
            </a:r>
          </a:p>
          <a:p>
            <a:pPr algn="ctr"/>
            <a:r>
              <a:rPr lang="en-US" sz="2400" i="1" dirty="0" err="1" smtClean="0"/>
              <a:t>Porque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ellos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recibirán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tierra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heredad</a:t>
            </a:r>
            <a:r>
              <a:rPr lang="en-US" sz="2400" i="1" dirty="0" smtClean="0"/>
              <a:t>.’</a:t>
            </a:r>
          </a:p>
          <a:p>
            <a:pPr algn="ctr"/>
            <a:r>
              <a:rPr lang="en-US" sz="2400" dirty="0" smtClean="0"/>
              <a:t>Mateo 5:5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47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421" y="4011049"/>
            <a:ext cx="547158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‘… se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rebajó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voluntariamente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tomando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la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naturaleza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siervo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…’ </a:t>
            </a:r>
          </a:p>
          <a:p>
            <a:pPr algn="ctr"/>
            <a:endParaRPr lang="en-US" i="1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Filipenses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2:7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904" y="5725555"/>
            <a:ext cx="688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(Mateo 11:6; </a:t>
            </a:r>
            <a:r>
              <a:rPr lang="en-US" i="1" dirty="0" err="1" smtClean="0">
                <a:latin typeface="Arial"/>
                <a:cs typeface="Arial"/>
              </a:rPr>
              <a:t>Colosenses</a:t>
            </a:r>
            <a:r>
              <a:rPr lang="en-US" i="1" dirty="0" smtClean="0">
                <a:latin typeface="Arial"/>
                <a:cs typeface="Arial"/>
              </a:rPr>
              <a:t> 3:11; 2 </a:t>
            </a:r>
            <a:r>
              <a:rPr lang="en-US" i="1" dirty="0" err="1" smtClean="0">
                <a:latin typeface="Arial"/>
                <a:cs typeface="Arial"/>
              </a:rPr>
              <a:t>Corintios</a:t>
            </a:r>
            <a:r>
              <a:rPr lang="en-US" i="1" dirty="0" smtClean="0">
                <a:latin typeface="Arial"/>
                <a:cs typeface="Arial"/>
              </a:rPr>
              <a:t> 2:2; 5:16; Lucas 10:38-42; Marcos 14:1-11; Mateo 22:29; </a:t>
            </a:r>
            <a:r>
              <a:rPr lang="en-US" i="1" dirty="0" err="1" smtClean="0">
                <a:latin typeface="Arial"/>
                <a:cs typeface="Arial"/>
              </a:rPr>
              <a:t>Isaías</a:t>
            </a:r>
            <a:r>
              <a:rPr lang="en-US" i="1" dirty="0" smtClean="0">
                <a:latin typeface="Arial"/>
                <a:cs typeface="Arial"/>
              </a:rPr>
              <a:t> 6:9)</a:t>
            </a:r>
            <a:endParaRPr lang="en-US" i="1" dirty="0">
              <a:latin typeface="Arial"/>
              <a:cs typeface="Arial"/>
            </a:endParaRPr>
          </a:p>
        </p:txBody>
      </p:sp>
      <p:pic>
        <p:nvPicPr>
          <p:cNvPr id="4" name="Picture 3" descr="689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77" y="510140"/>
            <a:ext cx="6593417" cy="31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8085" y="3651226"/>
            <a:ext cx="6138333" cy="1754326"/>
          </a:xfrm>
          <a:prstGeom prst="rect">
            <a:avLst/>
          </a:prstGeom>
          <a:ln>
            <a:solidFill>
              <a:srgbClr val="7D926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‘Lo he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perdido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todo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a fin de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conocer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a Cristo… a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participar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sus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sufrimientos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llegar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ser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semejante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él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…’ </a:t>
            </a:r>
          </a:p>
          <a:p>
            <a:pPr algn="ctr"/>
            <a:endParaRPr lang="en-US" i="1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Filipenses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3:10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167" y="5662057"/>
            <a:ext cx="688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(</a:t>
            </a:r>
            <a:r>
              <a:rPr lang="en-US" i="1" dirty="0" err="1" smtClean="0">
                <a:latin typeface="Arial"/>
                <a:cs typeface="Arial"/>
              </a:rPr>
              <a:t>Romanos</a:t>
            </a:r>
            <a:r>
              <a:rPr lang="en-US" i="1" dirty="0" smtClean="0">
                <a:latin typeface="Arial"/>
                <a:cs typeface="Arial"/>
              </a:rPr>
              <a:t> 14:1; </a:t>
            </a:r>
            <a:r>
              <a:rPr lang="en-US" i="1" dirty="0" err="1" smtClean="0">
                <a:latin typeface="Arial"/>
                <a:cs typeface="Arial"/>
              </a:rPr>
              <a:t>Isaías</a:t>
            </a:r>
            <a:r>
              <a:rPr lang="en-US" i="1" dirty="0" smtClean="0">
                <a:latin typeface="Arial"/>
                <a:cs typeface="Arial"/>
              </a:rPr>
              <a:t> 53:1-3; 2 </a:t>
            </a:r>
            <a:r>
              <a:rPr lang="en-US" i="1" dirty="0" err="1" smtClean="0">
                <a:latin typeface="Arial"/>
                <a:cs typeface="Arial"/>
              </a:rPr>
              <a:t>Corintios</a:t>
            </a:r>
            <a:r>
              <a:rPr lang="en-US" i="1" dirty="0" smtClean="0">
                <a:latin typeface="Arial"/>
                <a:cs typeface="Arial"/>
              </a:rPr>
              <a:t> 5:16; Marcos 10:22;  </a:t>
            </a:r>
            <a:r>
              <a:rPr lang="en-US" i="1" dirty="0" err="1" smtClean="0">
                <a:latin typeface="Arial"/>
                <a:cs typeface="Arial"/>
              </a:rPr>
              <a:t>Filipenses</a:t>
            </a:r>
            <a:r>
              <a:rPr lang="en-US" i="1" dirty="0" smtClean="0">
                <a:latin typeface="Arial"/>
                <a:cs typeface="Arial"/>
              </a:rPr>
              <a:t> 1:9; </a:t>
            </a:r>
            <a:r>
              <a:rPr lang="en-US" i="1" dirty="0" err="1" smtClean="0">
                <a:latin typeface="Arial"/>
                <a:cs typeface="Arial"/>
              </a:rPr>
              <a:t>Apocalipsis</a:t>
            </a:r>
            <a:r>
              <a:rPr lang="en-US" i="1" dirty="0" smtClean="0">
                <a:latin typeface="Arial"/>
                <a:cs typeface="Arial"/>
              </a:rPr>
              <a:t> 2:4; </a:t>
            </a:r>
            <a:r>
              <a:rPr lang="en-US" i="1" dirty="0" err="1" smtClean="0">
                <a:latin typeface="Arial"/>
                <a:cs typeface="Arial"/>
              </a:rPr>
              <a:t>Salmo</a:t>
            </a:r>
            <a:r>
              <a:rPr lang="en-US" i="1" dirty="0" smtClean="0">
                <a:latin typeface="Arial"/>
                <a:cs typeface="Arial"/>
              </a:rPr>
              <a:t> 42:7)</a:t>
            </a:r>
            <a:endParaRPr lang="en-US" i="1" dirty="0">
              <a:latin typeface="Arial"/>
              <a:cs typeface="Arial"/>
            </a:endParaRPr>
          </a:p>
        </p:txBody>
      </p:sp>
      <p:pic>
        <p:nvPicPr>
          <p:cNvPr id="4" name="Picture 3" descr="571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5" y="478479"/>
            <a:ext cx="7768167" cy="28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6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20" y="4053381"/>
            <a:ext cx="639233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‘Hagan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brillar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luz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delante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todos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…’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i="1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Mateo 5:16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082" y="5609142"/>
            <a:ext cx="688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(1 Juan 2:6; 2 </a:t>
            </a:r>
            <a:r>
              <a:rPr lang="en-US" i="1" dirty="0" err="1" smtClean="0">
                <a:latin typeface="Arial"/>
                <a:cs typeface="Arial"/>
              </a:rPr>
              <a:t>Timoteo</a:t>
            </a:r>
            <a:r>
              <a:rPr lang="en-US" i="1" dirty="0" smtClean="0">
                <a:latin typeface="Arial"/>
                <a:cs typeface="Arial"/>
              </a:rPr>
              <a:t> 2:19; Juan 14:6; </a:t>
            </a:r>
            <a:r>
              <a:rPr lang="en-US" i="1" dirty="0" err="1" smtClean="0">
                <a:latin typeface="Arial"/>
                <a:cs typeface="Arial"/>
              </a:rPr>
              <a:t>Salmo</a:t>
            </a:r>
            <a:r>
              <a:rPr lang="en-US" i="1" dirty="0" smtClean="0">
                <a:latin typeface="Arial"/>
                <a:cs typeface="Arial"/>
              </a:rPr>
              <a:t> 19:7-8; </a:t>
            </a:r>
            <a:r>
              <a:rPr lang="en-US" i="1" dirty="0" err="1" smtClean="0">
                <a:latin typeface="Arial"/>
                <a:cs typeface="Arial"/>
              </a:rPr>
              <a:t>Colosenses</a:t>
            </a:r>
            <a:r>
              <a:rPr lang="en-US" i="1" dirty="0" smtClean="0">
                <a:latin typeface="Arial"/>
                <a:cs typeface="Arial"/>
              </a:rPr>
              <a:t> 2:3; </a:t>
            </a:r>
            <a:r>
              <a:rPr lang="en-US" i="1" dirty="0" err="1" smtClean="0">
                <a:latin typeface="Arial"/>
                <a:cs typeface="Arial"/>
              </a:rPr>
              <a:t>Proverbios</a:t>
            </a:r>
            <a:r>
              <a:rPr lang="en-US" i="1" dirty="0" smtClean="0">
                <a:latin typeface="Arial"/>
                <a:cs typeface="Arial"/>
              </a:rPr>
              <a:t> 1:7)</a:t>
            </a:r>
            <a:endParaRPr lang="en-US" i="1" dirty="0">
              <a:latin typeface="Arial"/>
              <a:cs typeface="Arial"/>
            </a:endParaRPr>
          </a:p>
        </p:txBody>
      </p:sp>
      <p:pic>
        <p:nvPicPr>
          <p:cNvPr id="4" name="Picture 3" descr="403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57" y="529151"/>
            <a:ext cx="5429305" cy="29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7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342</TotalTime>
  <Words>848</Words>
  <Application>Microsoft Macintosh PowerPoint</Application>
  <PresentationFormat>On-screen Show (4:3)</PresentationFormat>
  <Paragraphs>50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Paper</vt:lpstr>
      <vt:lpstr>‘Bienaventurados los Mansos’  Mateo 5:5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el Manso: Una reflexión sobre Mateo 5:5 </dc:title>
  <dc:creator>Peter Walker</dc:creator>
  <cp:lastModifiedBy>Peter Walker</cp:lastModifiedBy>
  <cp:revision>20</cp:revision>
  <dcterms:created xsi:type="dcterms:W3CDTF">2016-10-04T00:35:57Z</dcterms:created>
  <dcterms:modified xsi:type="dcterms:W3CDTF">2016-10-12T17:31:09Z</dcterms:modified>
</cp:coreProperties>
</file>