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0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7" autoAdjust="0"/>
  </p:normalViewPr>
  <p:slideViewPr>
    <p:cSldViewPr snapToGrid="0" snapToObjects="1">
      <p:cViewPr>
        <p:scale>
          <a:sx n="112" d="100"/>
          <a:sy n="112" d="100"/>
        </p:scale>
        <p:origin x="-154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53B67-0C60-904A-943B-136E45AAF21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7BB4-36DE-EF47-B5F9-42609F8C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0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7BB4-36DE-EF47-B5F9-42609F8CAE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</a:t>
            </a:r>
            <a:r>
              <a:rPr lang="en-US" dirty="0" err="1" smtClean="0"/>
              <a:t>Consejo</a:t>
            </a:r>
            <a:r>
              <a:rPr lang="en-US" dirty="0" smtClean="0"/>
              <a:t> o </a:t>
            </a:r>
            <a:r>
              <a:rPr lang="en-US" dirty="0" err="1" smtClean="0"/>
              <a:t>consuelo</a:t>
            </a:r>
            <a:r>
              <a:rPr lang="en-US" dirty="0" smtClean="0"/>
              <a:t>… (Juan 14:16-17,26; 16:15) – 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Palabra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misma</a:t>
            </a:r>
            <a:r>
              <a:rPr lang="en-US" baseline="0" dirty="0" smtClean="0"/>
              <a:t>!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*Su </a:t>
            </a:r>
            <a:r>
              <a:rPr lang="en-US" b="1" u="sng" baseline="0" dirty="0" err="1" smtClean="0"/>
              <a:t>presencia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es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su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consejo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pleno</a:t>
            </a:r>
            <a:r>
              <a:rPr lang="en-US" baseline="0" dirty="0" smtClean="0"/>
              <a:t> – Juan 6:63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14:16-17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pediré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Padre,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Consolador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acompañe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siempre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Espíritu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1:1,3,14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principio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Dios,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Dios.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sin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nada de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llegó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hombre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nosotros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resplandor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Dios,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sostiene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palabra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poderosa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1:13,30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No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Zacarías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11:25-26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resurrección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vivirá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vive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morirá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¿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17:3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conozcan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verdadero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Jesucristo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Éxodo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soy el </a:t>
            </a:r>
            <a:r>
              <a:rPr lang="en-US" sz="120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20:11-18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discípulos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casa,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quedó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afuera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llorando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sepulcro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lloraba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inclinó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sepulcro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ángeles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cuerpo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cabecera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pies.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—¿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mujer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—le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ángeles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dónde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volvió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pie,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—¿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mujer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¿A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huerto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lo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dígame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dónde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volvió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exclamó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—¡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arameo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Maestro).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Suéltame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todavía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vuelto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Padre.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hermanos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Vuelvo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mi Padre,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Padre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 mi Dios,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Dios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Magdalena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discípulos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«¡He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!»,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exclamaba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6:63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Espíritu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la carne no vale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nada.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palabras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hablado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espíritu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Éxodo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33:18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Déjame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esplendor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insistió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Proverbios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18:10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Torre inexpugnable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 </a:t>
            </a:r>
            <a:r>
              <a:rPr lang="en-US" sz="120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salvo.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7BB4-36DE-EF47-B5F9-42609F8CAE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Conoces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alguien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paz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29:18 –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no hay </a:t>
            </a:r>
            <a:r>
              <a:rPr lang="en-US" baseline="0" dirty="0" err="1" smtClean="0"/>
              <a:t>visi</a:t>
            </a:r>
            <a:r>
              <a:rPr lang="en-US" baseline="0" dirty="0" err="1" smtClean="0"/>
              <a:t>ón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gente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extavía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7BB4-36DE-EF47-B5F9-42609F8CAE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LUCAS 19:10 – Daniel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Habl</a:t>
            </a:r>
            <a:r>
              <a:rPr lang="en-US" dirty="0" err="1" smtClean="0"/>
              <a:t>é</a:t>
            </a:r>
            <a:r>
              <a:rPr lang="en-US" dirty="0" smtClean="0"/>
              <a:t> con mi </a:t>
            </a:r>
            <a:r>
              <a:rPr lang="en-US" dirty="0" err="1" smtClean="0"/>
              <a:t>papá</a:t>
            </a:r>
            <a:r>
              <a:rPr lang="en-US" dirty="0" smtClean="0"/>
              <a:t> </a:t>
            </a:r>
            <a:r>
              <a:rPr lang="en-US" dirty="0" err="1" smtClean="0"/>
              <a:t>ayer</a:t>
            </a:r>
            <a:r>
              <a:rPr lang="en-US" dirty="0" smtClean="0"/>
              <a:t>…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interesado</a:t>
            </a:r>
            <a:r>
              <a:rPr lang="en-US" dirty="0" smtClean="0"/>
              <a:t> –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interesante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7BB4-36DE-EF47-B5F9-42609F8CAE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Conectando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 la</a:t>
            </a:r>
            <a:br>
              <a:rPr lang="en-US" dirty="0" smtClean="0"/>
            </a:br>
            <a:r>
              <a:rPr lang="en-US" dirty="0" err="1" smtClean="0"/>
              <a:t>Gente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1" y="3933994"/>
            <a:ext cx="7583487" cy="783546"/>
          </a:xfrm>
        </p:spPr>
        <p:txBody>
          <a:bodyPr/>
          <a:lstStyle/>
          <a:p>
            <a:r>
              <a:rPr lang="en-US" i="1" dirty="0" smtClean="0"/>
              <a:t>Peter Walker, </a:t>
            </a:r>
            <a:r>
              <a:rPr lang="en-US" i="1" dirty="0" smtClean="0"/>
              <a:t>10/8/</a:t>
            </a:r>
            <a:r>
              <a:rPr lang="en-US" i="1" dirty="0" smtClean="0"/>
              <a:t>16 </a:t>
            </a:r>
            <a:r>
              <a:rPr lang="en-US" i="1" dirty="0" smtClean="0"/>
              <a:t>Guayaquil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10227" y="5035064"/>
            <a:ext cx="6134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‘… </a:t>
            </a:r>
            <a:r>
              <a:rPr lang="en-US" sz="2600" b="1" i="1" dirty="0" smtClean="0"/>
              <a:t>el </a:t>
            </a:r>
            <a:r>
              <a:rPr lang="en-US" sz="2600" b="1" i="1" dirty="0" err="1" smtClean="0"/>
              <a:t>hijo</a:t>
            </a:r>
            <a:r>
              <a:rPr lang="en-US" sz="2600" b="1" i="1" dirty="0" smtClean="0"/>
              <a:t> del hombre vino a </a:t>
            </a:r>
            <a:r>
              <a:rPr lang="en-US" sz="2600" b="1" i="1" dirty="0" err="1" smtClean="0"/>
              <a:t>buscar</a:t>
            </a:r>
            <a:r>
              <a:rPr lang="en-US" sz="2600" b="1" i="1" dirty="0" smtClean="0"/>
              <a:t> y </a:t>
            </a:r>
            <a:r>
              <a:rPr lang="en-US" sz="2600" b="1" i="1" dirty="0" err="1" smtClean="0"/>
              <a:t>salvar</a:t>
            </a:r>
            <a:r>
              <a:rPr lang="en-US" sz="2600" b="1" i="1" dirty="0" smtClean="0"/>
              <a:t> lo </a:t>
            </a:r>
            <a:r>
              <a:rPr lang="en-US" sz="2600" b="1" i="1" dirty="0" err="1" smtClean="0"/>
              <a:t>que</a:t>
            </a:r>
            <a:r>
              <a:rPr lang="en-US" sz="2600" b="1" i="1" dirty="0" smtClean="0"/>
              <a:t> se </a:t>
            </a:r>
            <a:r>
              <a:rPr lang="en-US" sz="2600" b="1" i="1" dirty="0" err="1" smtClean="0"/>
              <a:t>hab</a:t>
            </a:r>
            <a:r>
              <a:rPr lang="en-US" sz="2600" b="1" i="1" dirty="0" err="1" smtClean="0"/>
              <a:t>ía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perdido</a:t>
            </a:r>
            <a:r>
              <a:rPr lang="en-US" sz="2600" b="1" i="1" dirty="0"/>
              <a:t>.</a:t>
            </a:r>
            <a:r>
              <a:rPr lang="en-US" sz="2600" b="1" i="1" dirty="0" smtClean="0"/>
              <a:t>’ </a:t>
            </a:r>
            <a:r>
              <a:rPr lang="en-US" sz="2600" dirty="0" smtClean="0"/>
              <a:t>Lucas 19:10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6801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73" y="703759"/>
            <a:ext cx="7583488" cy="656397"/>
          </a:xfrm>
        </p:spPr>
        <p:txBody>
          <a:bodyPr/>
          <a:lstStyle/>
          <a:p>
            <a:r>
              <a:rPr lang="en-US" sz="3600" i="1" dirty="0">
                <a:effectLst/>
              </a:rPr>
              <a:t>U</a:t>
            </a:r>
            <a:r>
              <a:rPr lang="en-US" sz="3600" i="1" dirty="0" smtClean="0">
                <a:effectLst/>
              </a:rPr>
              <a:t>n </a:t>
            </a:r>
            <a:r>
              <a:rPr lang="en-US" sz="3600" i="1" dirty="0" err="1">
                <a:effectLst/>
              </a:rPr>
              <a:t>poquito</a:t>
            </a:r>
            <a:r>
              <a:rPr lang="en-US" sz="3600" i="1" dirty="0">
                <a:effectLst/>
              </a:rPr>
              <a:t> </a:t>
            </a:r>
            <a:r>
              <a:rPr lang="en-US" sz="3600" i="1" dirty="0" err="1">
                <a:effectLst/>
              </a:rPr>
              <a:t>sobre</a:t>
            </a:r>
            <a:r>
              <a:rPr lang="en-US" sz="3600" i="1" dirty="0">
                <a:effectLst/>
              </a:rPr>
              <a:t> mi </a:t>
            </a:r>
            <a:r>
              <a:rPr lang="en-US" sz="3600" i="1" dirty="0" err="1" smtClean="0">
                <a:effectLst/>
              </a:rPr>
              <a:t>vida</a:t>
            </a:r>
            <a:r>
              <a:rPr lang="en-US" sz="3600" i="1" dirty="0" smtClean="0">
                <a:effectLst/>
              </a:rPr>
              <a:t>…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2" y="1745669"/>
            <a:ext cx="7583487" cy="17526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Cristiano/</a:t>
            </a:r>
            <a:r>
              <a:rPr lang="en-US" dirty="0" err="1" smtClean="0">
                <a:solidFill>
                  <a:schemeClr val="tx1"/>
                </a:solidFill>
              </a:rPr>
              <a:t>Esposo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Papá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Crecí</a:t>
            </a:r>
            <a:r>
              <a:rPr lang="en-US" dirty="0" smtClean="0">
                <a:solidFill>
                  <a:schemeClr val="tx1"/>
                </a:solidFill>
              </a:rPr>
              <a:t> en </a:t>
            </a:r>
            <a:r>
              <a:rPr lang="en-US" dirty="0" err="1" smtClean="0">
                <a:solidFill>
                  <a:schemeClr val="tx1"/>
                </a:solidFill>
              </a:rPr>
              <a:t>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familia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misionera</a:t>
            </a:r>
            <a:r>
              <a:rPr lang="en-US" dirty="0" smtClean="0">
                <a:solidFill>
                  <a:schemeClr val="tx1"/>
                </a:solidFill>
              </a:rPr>
              <a:t> (USA/</a:t>
            </a:r>
            <a:r>
              <a:rPr lang="en-US" dirty="0" err="1" smtClean="0">
                <a:solidFill>
                  <a:schemeClr val="tx1"/>
                </a:solidFill>
              </a:rPr>
              <a:t>Irlanda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papá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evangelista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trabaja</a:t>
            </a:r>
            <a:r>
              <a:rPr lang="en-US" dirty="0" smtClean="0">
                <a:solidFill>
                  <a:schemeClr val="tx1"/>
                </a:solidFill>
              </a:rPr>
              <a:t> ‘en la </a:t>
            </a:r>
            <a:r>
              <a:rPr lang="en-US" dirty="0" err="1" smtClean="0">
                <a:solidFill>
                  <a:schemeClr val="tx1"/>
                </a:solidFill>
              </a:rPr>
              <a:t>calle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Mickey Street Pr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7" y="3577179"/>
            <a:ext cx="3961174" cy="2610456"/>
          </a:xfrm>
          <a:prstGeom prst="rect">
            <a:avLst/>
          </a:prstGeom>
        </p:spPr>
      </p:pic>
      <p:pic>
        <p:nvPicPr>
          <p:cNvPr id="5" name="Picture 4" descr="PWalker Fam Christmas 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2" y="3588992"/>
            <a:ext cx="3897965" cy="25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491" y="2044285"/>
            <a:ext cx="723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‘</a:t>
            </a:r>
            <a:r>
              <a:rPr lang="en-US" sz="2800" b="1" i="1" dirty="0" smtClean="0"/>
              <a:t>Lo </a:t>
            </a:r>
            <a:r>
              <a:rPr lang="en-US" sz="2800" b="1" i="1" dirty="0" err="1" smtClean="0"/>
              <a:t>guardas</a:t>
            </a:r>
            <a:r>
              <a:rPr lang="en-US" sz="2800" b="1" i="1" dirty="0" smtClean="0"/>
              <a:t> en perfecta </a:t>
            </a:r>
            <a:r>
              <a:rPr lang="en-US" sz="2800" b="1" i="1" dirty="0" err="1" smtClean="0"/>
              <a:t>paz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porque</a:t>
            </a:r>
            <a:r>
              <a:rPr lang="en-US" sz="2800" b="1" i="1" dirty="0" smtClean="0"/>
              <a:t> en </a:t>
            </a:r>
            <a:r>
              <a:rPr lang="en-US" sz="2800" b="1" i="1" dirty="0" err="1" smtClean="0"/>
              <a:t>ti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conf</a:t>
            </a:r>
            <a:r>
              <a:rPr lang="en-US" sz="2800" b="1" i="1" dirty="0" err="1" smtClean="0"/>
              <a:t>í</a:t>
            </a:r>
            <a:r>
              <a:rPr lang="en-US" sz="2800" b="1" i="1" dirty="0" err="1" smtClean="0"/>
              <a:t>a</a:t>
            </a:r>
            <a:r>
              <a:rPr lang="en-US" sz="2800" b="1" i="1" dirty="0" smtClean="0"/>
              <a:t>.’</a:t>
            </a:r>
            <a:r>
              <a:rPr lang="en-US" sz="2800" dirty="0" smtClean="0"/>
              <a:t> </a:t>
            </a:r>
            <a:r>
              <a:rPr lang="en-US" sz="2800" dirty="0" err="1" smtClean="0"/>
              <a:t>Isa</a:t>
            </a:r>
            <a:r>
              <a:rPr lang="en-US" sz="2800" dirty="0" err="1" smtClean="0"/>
              <a:t>ías</a:t>
            </a:r>
            <a:r>
              <a:rPr lang="en-US" sz="2800" dirty="0" smtClean="0"/>
              <a:t> 26:3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8491" y="3742244"/>
            <a:ext cx="7416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</a:t>
            </a:r>
            <a:r>
              <a:rPr lang="en-US" sz="2400" dirty="0" smtClean="0"/>
              <a:t>1:</a:t>
            </a:r>
            <a:r>
              <a:rPr lang="en-US" sz="2400" dirty="0" smtClean="0"/>
              <a:t>13,30 – No </a:t>
            </a:r>
            <a:r>
              <a:rPr lang="en-US" sz="2400" dirty="0" err="1" smtClean="0"/>
              <a:t>tengas</a:t>
            </a:r>
            <a:r>
              <a:rPr lang="en-US" sz="2400" dirty="0" smtClean="0"/>
              <a:t> </a:t>
            </a:r>
            <a:r>
              <a:rPr lang="en-US" sz="2400" dirty="0" err="1" smtClean="0"/>
              <a:t>miedo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Juan 14:1 – No se </a:t>
            </a:r>
            <a:r>
              <a:rPr lang="en-US" sz="2400" dirty="0" err="1" smtClean="0"/>
              <a:t>angustien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Juan 5:19 – Lo </a:t>
            </a:r>
            <a:r>
              <a:rPr lang="en-US" sz="2400" dirty="0" err="1" smtClean="0"/>
              <a:t>que</a:t>
            </a:r>
            <a:r>
              <a:rPr lang="en-US" sz="2400" dirty="0" smtClean="0"/>
              <a:t> el Padre </a:t>
            </a:r>
            <a:r>
              <a:rPr lang="en-US" sz="2400" dirty="0" err="1" smtClean="0"/>
              <a:t>hace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Juan 6:37 – </a:t>
            </a:r>
            <a:r>
              <a:rPr lang="en-US" sz="2400" dirty="0" err="1" smtClean="0"/>
              <a:t>Todo</a:t>
            </a:r>
            <a:r>
              <a:rPr lang="en-US" sz="2400" dirty="0" smtClean="0"/>
              <a:t> lo </a:t>
            </a:r>
            <a:r>
              <a:rPr lang="en-US" sz="2400" dirty="0" err="1" smtClean="0"/>
              <a:t>que</a:t>
            </a:r>
            <a:r>
              <a:rPr lang="en-US" sz="2400" dirty="0" smtClean="0"/>
              <a:t> el Padre me da…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56643" y="498972"/>
            <a:ext cx="642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1.Paz </a:t>
            </a:r>
            <a:endParaRPr lang="en-US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1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491" y="2044285"/>
            <a:ext cx="723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‘El </a:t>
            </a:r>
            <a:r>
              <a:rPr lang="en-US" sz="2800" b="1" i="1" dirty="0" err="1" smtClean="0"/>
              <a:t>abismo</a:t>
            </a:r>
            <a:r>
              <a:rPr lang="en-US" sz="2800" b="1" i="1" dirty="0" smtClean="0"/>
              <a:t> llama a </a:t>
            </a:r>
            <a:r>
              <a:rPr lang="en-US" sz="2800" b="1" i="1" dirty="0" err="1" smtClean="0"/>
              <a:t>otro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abismo</a:t>
            </a:r>
            <a:r>
              <a:rPr lang="en-US" sz="2800" b="1" i="1" dirty="0" smtClean="0"/>
              <a:t> en el </a:t>
            </a:r>
            <a:r>
              <a:rPr lang="en-US" sz="2800" b="1" i="1" dirty="0" err="1" smtClean="0"/>
              <a:t>rugir</a:t>
            </a:r>
            <a:r>
              <a:rPr lang="en-US" sz="2800" b="1" i="1" dirty="0" smtClean="0"/>
              <a:t> de </a:t>
            </a:r>
            <a:r>
              <a:rPr lang="en-US" sz="2800" b="1" i="1" dirty="0" err="1" smtClean="0"/>
              <a:t>tus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cascadas</a:t>
            </a:r>
            <a:r>
              <a:rPr lang="en-US" sz="2800" b="1" i="1" dirty="0" smtClean="0"/>
              <a:t>…’</a:t>
            </a:r>
            <a:r>
              <a:rPr lang="en-US" sz="2800" dirty="0" smtClean="0"/>
              <a:t> </a:t>
            </a:r>
            <a:r>
              <a:rPr lang="en-US" sz="2800" dirty="0" err="1" smtClean="0"/>
              <a:t>Salmo</a:t>
            </a:r>
            <a:r>
              <a:rPr lang="en-US" sz="2800" dirty="0" smtClean="0"/>
              <a:t> 42:7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8491" y="3742244"/>
            <a:ext cx="7416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Mateo 22:36-40 – El… </a:t>
            </a:r>
            <a:r>
              <a:rPr lang="en-US" sz="2400" dirty="0" err="1" smtClean="0"/>
              <a:t>grande</a:t>
            </a:r>
            <a:r>
              <a:rPr lang="en-US" sz="2400" dirty="0" smtClean="0"/>
              <a:t> </a:t>
            </a:r>
            <a:r>
              <a:rPr lang="en-US" sz="2400" dirty="0" err="1" smtClean="0"/>
              <a:t>mandamiento</a:t>
            </a:r>
            <a:endParaRPr lang="en-US" sz="2400" dirty="0" smtClean="0"/>
          </a:p>
          <a:p>
            <a:r>
              <a:rPr lang="en-US" sz="2400" dirty="0" smtClean="0"/>
              <a:t>Mateo 11:28-30 – </a:t>
            </a:r>
            <a:r>
              <a:rPr lang="en-US" sz="2400" dirty="0" err="1" smtClean="0"/>
              <a:t>Trabajado</a:t>
            </a:r>
            <a:r>
              <a:rPr lang="en-US" sz="2400" dirty="0" smtClean="0"/>
              <a:t> y </a:t>
            </a:r>
            <a:r>
              <a:rPr lang="en-US" sz="2400" dirty="0" err="1" smtClean="0"/>
              <a:t>cargados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Juan 10:9 – </a:t>
            </a:r>
            <a:r>
              <a:rPr lang="en-US" sz="2400" dirty="0" err="1" smtClean="0"/>
              <a:t>Yo</a:t>
            </a:r>
            <a:r>
              <a:rPr lang="en-US" sz="2400" dirty="0" smtClean="0"/>
              <a:t> soy la </a:t>
            </a:r>
            <a:r>
              <a:rPr lang="en-US" sz="2400" dirty="0" err="1" smtClean="0"/>
              <a:t>puerta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Juan 14:6 – </a:t>
            </a:r>
            <a:r>
              <a:rPr lang="en-US" sz="2400" dirty="0" err="1" smtClean="0"/>
              <a:t>Yo</a:t>
            </a:r>
            <a:r>
              <a:rPr lang="en-US" sz="2400" dirty="0" smtClean="0"/>
              <a:t> soy el </a:t>
            </a:r>
            <a:r>
              <a:rPr lang="en-US" sz="2400" dirty="0" err="1" smtClean="0"/>
              <a:t>camino</a:t>
            </a:r>
            <a:r>
              <a:rPr lang="en-US" sz="2400" dirty="0" smtClean="0"/>
              <a:t>…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56643" y="498972"/>
            <a:ext cx="642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2</a:t>
            </a:r>
            <a:r>
              <a:rPr lang="en-US" sz="5400" b="1" i="1" dirty="0" smtClean="0">
                <a:solidFill>
                  <a:schemeClr val="bg1"/>
                </a:solidFill>
              </a:rPr>
              <a:t>.Paz </a:t>
            </a:r>
            <a:endParaRPr lang="en-US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5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691" y="2044285"/>
            <a:ext cx="723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‘Y </a:t>
            </a:r>
            <a:r>
              <a:rPr lang="en-US" sz="2800" b="1" i="1" dirty="0" err="1" smtClean="0"/>
              <a:t>c</a:t>
            </a:r>
            <a:r>
              <a:rPr lang="en-US" sz="2800" b="1" i="1" dirty="0" err="1" smtClean="0"/>
              <a:t>ómo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oirán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si</a:t>
            </a:r>
            <a:r>
              <a:rPr lang="en-US" sz="2800" b="1" i="1" dirty="0" smtClean="0"/>
              <a:t> no hay </a:t>
            </a:r>
            <a:r>
              <a:rPr lang="en-US" sz="2800" b="1" i="1" dirty="0" err="1" smtClean="0"/>
              <a:t>quien</a:t>
            </a:r>
            <a:r>
              <a:rPr lang="en-US" sz="2800" b="1" i="1" dirty="0" smtClean="0"/>
              <a:t> les </a:t>
            </a:r>
            <a:r>
              <a:rPr lang="en-US" sz="2800" b="1" i="1" dirty="0" err="1" smtClean="0"/>
              <a:t>predique</a:t>
            </a:r>
            <a:r>
              <a:rPr lang="en-US" sz="2800" b="1" i="1" dirty="0" smtClean="0"/>
              <a:t>?</a:t>
            </a:r>
            <a:r>
              <a:rPr lang="en-US" sz="2800" b="1" i="1" dirty="0" smtClean="0"/>
              <a:t>’</a:t>
            </a:r>
            <a:r>
              <a:rPr lang="en-US" sz="2800" dirty="0" smtClean="0"/>
              <a:t> </a:t>
            </a:r>
            <a:r>
              <a:rPr lang="en-US" sz="2800" dirty="0" err="1" smtClean="0"/>
              <a:t>Romanos</a:t>
            </a:r>
            <a:r>
              <a:rPr lang="en-US" sz="2800" dirty="0" smtClean="0"/>
              <a:t> 10:14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7605" y="3742244"/>
            <a:ext cx="81191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Romanos</a:t>
            </a:r>
            <a:r>
              <a:rPr lang="en-US" sz="2400" dirty="0" smtClean="0"/>
              <a:t> 10:17 – El… </a:t>
            </a:r>
            <a:r>
              <a:rPr lang="en-US" sz="2400" dirty="0" err="1" smtClean="0"/>
              <a:t>grande</a:t>
            </a:r>
            <a:r>
              <a:rPr lang="en-US" sz="2400" dirty="0" smtClean="0"/>
              <a:t> </a:t>
            </a:r>
            <a:r>
              <a:rPr lang="en-US" sz="2400" dirty="0" err="1" smtClean="0"/>
              <a:t>mandamiento</a:t>
            </a:r>
            <a:endParaRPr lang="en-US" sz="2400" dirty="0" smtClean="0"/>
          </a:p>
          <a:p>
            <a:r>
              <a:rPr lang="en-US" sz="2400" dirty="0" smtClean="0"/>
              <a:t>Marcos 8:22-26 – </a:t>
            </a:r>
            <a:r>
              <a:rPr lang="en-US" sz="2400" dirty="0" err="1" smtClean="0"/>
              <a:t>Trabajado</a:t>
            </a:r>
            <a:r>
              <a:rPr lang="en-US" sz="2400" dirty="0" smtClean="0"/>
              <a:t> y </a:t>
            </a:r>
            <a:r>
              <a:rPr lang="en-US" sz="2400" dirty="0" err="1" smtClean="0"/>
              <a:t>cargados</a:t>
            </a:r>
            <a:r>
              <a:rPr lang="en-US" sz="2400" dirty="0" smtClean="0"/>
              <a:t>…</a:t>
            </a:r>
          </a:p>
          <a:p>
            <a:r>
              <a:rPr lang="en-US" sz="2400" dirty="0" err="1" smtClean="0"/>
              <a:t>Efesios</a:t>
            </a:r>
            <a:r>
              <a:rPr lang="en-US" sz="2400" dirty="0" smtClean="0"/>
              <a:t> 6:20/</a:t>
            </a:r>
            <a:r>
              <a:rPr lang="en-US" sz="2400" dirty="0" err="1" smtClean="0"/>
              <a:t>Filipenses</a:t>
            </a:r>
            <a:r>
              <a:rPr lang="en-US" sz="2400" dirty="0" smtClean="0"/>
              <a:t> 1:20 – </a:t>
            </a:r>
            <a:r>
              <a:rPr lang="en-US" sz="2400" dirty="0" err="1" smtClean="0"/>
              <a:t>Pedir</a:t>
            </a:r>
            <a:r>
              <a:rPr lang="en-US" sz="2400" dirty="0" smtClean="0"/>
              <a:t> </a:t>
            </a:r>
            <a:r>
              <a:rPr lang="en-US" sz="2400" dirty="0" err="1" smtClean="0"/>
              <a:t>coraje</a:t>
            </a:r>
            <a:endParaRPr lang="en-US" sz="2400" dirty="0" smtClean="0"/>
          </a:p>
          <a:p>
            <a:r>
              <a:rPr lang="en-US" sz="2400" dirty="0" smtClean="0"/>
              <a:t>Juan 17:15 – No </a:t>
            </a:r>
            <a:r>
              <a:rPr lang="en-US" sz="2400" dirty="0" err="1" smtClean="0"/>
              <a:t>quitar</a:t>
            </a:r>
            <a:r>
              <a:rPr lang="en-US" sz="2400" dirty="0" smtClean="0"/>
              <a:t>… </a:t>
            </a:r>
            <a:r>
              <a:rPr lang="en-US" sz="2400" dirty="0" err="1" smtClean="0"/>
              <a:t>sino</a:t>
            </a:r>
            <a:r>
              <a:rPr lang="en-US" sz="2400" dirty="0" smtClean="0"/>
              <a:t> </a:t>
            </a:r>
            <a:r>
              <a:rPr lang="en-US" sz="2400" dirty="0" err="1" smtClean="0"/>
              <a:t>guardar</a:t>
            </a:r>
            <a:r>
              <a:rPr lang="en-US" sz="2400" dirty="0" smtClean="0"/>
              <a:t>…</a:t>
            </a:r>
          </a:p>
          <a:p>
            <a:endParaRPr lang="en-US" sz="2400" dirty="0"/>
          </a:p>
          <a:p>
            <a:r>
              <a:rPr lang="en-US" sz="2400" b="1" i="1" u="sng" dirty="0" smtClean="0">
                <a:solidFill>
                  <a:srgbClr val="FFFFFF"/>
                </a:solidFill>
              </a:rPr>
              <a:t>Paso #1</a:t>
            </a:r>
            <a:r>
              <a:rPr lang="en-US" sz="2400" dirty="0" smtClean="0"/>
              <a:t>: </a:t>
            </a:r>
            <a:r>
              <a:rPr lang="en-US" sz="2400" dirty="0" err="1" smtClean="0"/>
              <a:t>Orar</a:t>
            </a:r>
            <a:r>
              <a:rPr lang="en-US" sz="2400" dirty="0" smtClean="0"/>
              <a:t> (Mt 9:36) </a:t>
            </a:r>
          </a:p>
          <a:p>
            <a:r>
              <a:rPr lang="en-US" sz="2400" b="1" i="1" u="sng" dirty="0" smtClean="0">
                <a:solidFill>
                  <a:srgbClr val="FFFFFF"/>
                </a:solidFill>
              </a:rPr>
              <a:t>Paso #2</a:t>
            </a:r>
            <a:r>
              <a:rPr lang="en-US" sz="2400" dirty="0" smtClean="0"/>
              <a:t>: </a:t>
            </a:r>
            <a:r>
              <a:rPr lang="en-US" sz="2400" dirty="0" err="1"/>
              <a:t>S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</a:t>
            </a:r>
            <a:r>
              <a:rPr lang="en-US" sz="2400" dirty="0" smtClean="0"/>
              <a:t> (Is 6:8)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56643" y="498972"/>
            <a:ext cx="642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3.Pasos </a:t>
            </a:r>
            <a:endParaRPr lang="en-US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4340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577</TotalTime>
  <Words>382</Words>
  <Application>Microsoft Macintosh PowerPoint</Application>
  <PresentationFormat>On-screen Show (4:3)</PresentationFormat>
  <Paragraphs>85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Summer</vt:lpstr>
      <vt:lpstr>Conectando con la Gente</vt:lpstr>
      <vt:lpstr>Un poquito sobre mi vida…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el Consolador</dc:title>
  <dc:creator>Peter Walker</dc:creator>
  <cp:lastModifiedBy>Peter Walker</cp:lastModifiedBy>
  <cp:revision>38</cp:revision>
  <dcterms:created xsi:type="dcterms:W3CDTF">2016-09-02T16:29:24Z</dcterms:created>
  <dcterms:modified xsi:type="dcterms:W3CDTF">2016-10-08T06:12:15Z</dcterms:modified>
</cp:coreProperties>
</file>